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0" r:id="rId17"/>
    <p:sldId id="271" r:id="rId18"/>
    <p:sldId id="272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хаил" initials="М" lastIdx="1" clrIdx="0">
    <p:extLst>
      <p:ext uri="{19B8F6BF-5375-455C-9EA6-DF929625EA0E}">
        <p15:presenceInfo xmlns:p15="http://schemas.microsoft.com/office/powerpoint/2012/main" userId="Михаил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C33"/>
    <a:srgbClr val="10151B"/>
    <a:srgbClr val="1E1F22"/>
    <a:srgbClr val="3B4B54"/>
    <a:srgbClr val="A38356"/>
    <a:srgbClr val="6D4808"/>
    <a:srgbClr val="A2A19F"/>
    <a:srgbClr val="C8C7C7"/>
    <a:srgbClr val="80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887" autoAdjust="0"/>
  </p:normalViewPr>
  <p:slideViewPr>
    <p:cSldViewPr snapToGrid="0">
      <p:cViewPr>
        <p:scale>
          <a:sx n="50" d="100"/>
          <a:sy n="50" d="100"/>
        </p:scale>
        <p:origin x="1296" y="1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CBD43-2E24-4A7E-9E7E-3AB04FEDE1D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591F1-5DDE-41E3-B6D3-F5A83CD82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67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39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46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29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0271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37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13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665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19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66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97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09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1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4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421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42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53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743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3527" y="2115047"/>
            <a:ext cx="9390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Разработка игры на </a:t>
            </a:r>
            <a:r>
              <a:rPr lang="en-US" sz="4800" dirty="0" smtClean="0"/>
              <a:t>Python</a:t>
            </a:r>
            <a:r>
              <a:rPr lang="ru-RU" sz="4800" dirty="0" smtClean="0"/>
              <a:t> с помощью библиотеки</a:t>
            </a:r>
            <a:r>
              <a:rPr lang="en-US" sz="4800" dirty="0" smtClean="0"/>
              <a:t> Arcade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4033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915204"/>
            <a:ext cx="5924550" cy="44341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3360" y="59749"/>
            <a:ext cx="9865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 поражении откроется большой черный экран смерти, на котором пишется утешающая (или не очень…) фраза и время, которое вы затратили на игру. Чуть ниже расположены кнопки с самыми нужными после завершения игры функциями.</a:t>
            </a:r>
          </a:p>
          <a:p>
            <a:endParaRPr lang="ru-RU" sz="2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55" y="1471557"/>
            <a:ext cx="3750290" cy="25574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55" y="4240498"/>
            <a:ext cx="3750290" cy="24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3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3" y="1939801"/>
            <a:ext cx="4317558" cy="322798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3" y="1939803"/>
            <a:ext cx="4309608" cy="322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8354" y="0"/>
            <a:ext cx="10018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случае победы откроется черный экран победы. Здесь игрок получает золото, а если победил босса, то с 10-20% шансом добавляет новую карту в свою постоянную колоду.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729" y="1939801"/>
            <a:ext cx="3222928" cy="3222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2857" y="5458408"/>
            <a:ext cx="9237306" cy="93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42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24805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09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-0.08932 0.000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-0.07669 -0.0009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81" y="540359"/>
            <a:ext cx="4011358" cy="299594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65" y="540359"/>
            <a:ext cx="4013439" cy="30053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8842" y="3853543"/>
            <a:ext cx="8630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После победы открывается магазин, в котором вы приобретаете любые карты во временную колоду – только на время прохождения этого подземелья. Можно покупать также те карты, которые в вашей колоде уже есть, чтобы повысить шанс ее получения.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061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6" y="1635375"/>
            <a:ext cx="3577776" cy="26693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144" y="1629982"/>
            <a:ext cx="3563741" cy="2669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616" y="205273"/>
            <a:ext cx="9871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подземелье и в боях доступна пауза, которая останавливает таймер. Таймер при прохождении подземелья является вашим результатом и добавляется в рейтинг.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767" y="1629982"/>
            <a:ext cx="4409492" cy="2674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6327" y="4544008"/>
            <a:ext cx="9843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рейтинге отображаются до пяти лучших результатов прохождения подземелья, а в случае отсутствия таковых – «Вы пока ни разу не прошли игру»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903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74" y="1126400"/>
            <a:ext cx="4789811" cy="3924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7257" y="233265"/>
            <a:ext cx="6960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База данных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03649" y="5243804"/>
            <a:ext cx="10189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базе данных находится </a:t>
            </a:r>
            <a:r>
              <a:rPr lang="en-US" sz="2400" dirty="0" smtClean="0"/>
              <a:t>?</a:t>
            </a:r>
            <a:r>
              <a:rPr lang="ru-RU" sz="2400" dirty="0" smtClean="0"/>
              <a:t> таблиц (от 5 до 8), в которых хранятся карты, колоды, история смертей (и редких побед) и многое другое. В текстовых файлах дополнительно хранятся фразы смерти, текстуры подземелий по элементам и варианты противников.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5" y="1138552"/>
            <a:ext cx="3918858" cy="39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" y="1558212"/>
            <a:ext cx="2423339" cy="52301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922" y="0"/>
            <a:ext cx="500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О процессе создания</a:t>
            </a:r>
            <a:endParaRPr lang="ru-RU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35050" y="862088"/>
            <a:ext cx="58900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же без пары слов (слайдов) о самом процессе работы – организация, контроль, </a:t>
            </a:r>
            <a:r>
              <a:rPr lang="ru-RU" sz="2400" dirty="0" err="1" smtClean="0"/>
              <a:t>репозиторий</a:t>
            </a:r>
            <a:r>
              <a:rPr lang="ru-RU" sz="2400" dirty="0" smtClean="0"/>
              <a:t> и командная работа. Было очень много обсуждений, несколько планов (которые не особо соблюдались) и постановка целей и задач.</a:t>
            </a:r>
          </a:p>
          <a:p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581" y="2868296"/>
            <a:ext cx="3145809" cy="3920068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340" y="3816220"/>
            <a:ext cx="3624565" cy="2972144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440" y="3582954"/>
            <a:ext cx="2664632" cy="32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3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8" y="3092255"/>
            <a:ext cx="3925466" cy="29877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07" y="3092255"/>
            <a:ext cx="3672520" cy="29795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8" y="69818"/>
            <a:ext cx="4957764" cy="295020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689" y="69818"/>
            <a:ext cx="3484298" cy="295020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525" y="69819"/>
            <a:ext cx="3424831" cy="29502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21690" y="3079100"/>
            <a:ext cx="39841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/>
              <a:t>Репозиторий</a:t>
            </a:r>
            <a:r>
              <a:rPr lang="ru-RU" sz="2400" dirty="0" smtClean="0"/>
              <a:t> у нас был создан не сразу, так что какое-то время мы перекидывали файлы через </a:t>
            </a:r>
            <a:r>
              <a:rPr lang="ru-RU" sz="2400" dirty="0" err="1" smtClean="0"/>
              <a:t>телеграм</a:t>
            </a:r>
            <a:r>
              <a:rPr lang="ru-RU" sz="2400" dirty="0" smtClean="0"/>
              <a:t>. Даже на последних этапа мы иногда обменивались файлами до загрузки на </a:t>
            </a:r>
            <a:r>
              <a:rPr lang="ru-RU" sz="2400" dirty="0" err="1" smtClean="0"/>
              <a:t>гитхаб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121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4824" y="130629"/>
            <a:ext cx="9134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После завершения всех работ с кодом и текстурами, мы загрузили все файлы на главную страницу </a:t>
            </a:r>
            <a:r>
              <a:rPr lang="ru-RU" sz="2400" dirty="0" err="1" smtClean="0"/>
              <a:t>репозитория</a:t>
            </a:r>
            <a:r>
              <a:rPr lang="ru-RU" sz="2400" dirty="0" smtClean="0"/>
              <a:t> в </a:t>
            </a:r>
            <a:r>
              <a:rPr lang="ru-RU" sz="2400" dirty="0" err="1" smtClean="0"/>
              <a:t>гитхабе</a:t>
            </a:r>
            <a:r>
              <a:rPr lang="ru-RU" sz="2400" dirty="0" smtClean="0"/>
              <a:t>, а также создали </a:t>
            </a:r>
            <a:r>
              <a:rPr lang="en-US" sz="2400" dirty="0" smtClean="0"/>
              <a:t>zip-</a:t>
            </a:r>
            <a:r>
              <a:rPr lang="ru-RU" sz="2400" dirty="0" smtClean="0"/>
              <a:t>архив с самим приложением типа </a:t>
            </a:r>
            <a:r>
              <a:rPr lang="ru-RU" sz="2400" dirty="0" err="1" smtClean="0"/>
              <a:t>ехе</a:t>
            </a:r>
            <a:r>
              <a:rPr lang="ru-RU" sz="2400" dirty="0" smtClean="0"/>
              <a:t>. Так как </a:t>
            </a:r>
            <a:r>
              <a:rPr lang="ru-RU" sz="2400" dirty="0" err="1" smtClean="0"/>
              <a:t>гитхаб</a:t>
            </a:r>
            <a:r>
              <a:rPr lang="ru-RU" sz="2400" dirty="0" smtClean="0"/>
              <a:t> не позволял прикрепить к </a:t>
            </a:r>
            <a:r>
              <a:rPr lang="ru-RU" sz="2400" dirty="0" err="1" smtClean="0"/>
              <a:t>репозиторию</a:t>
            </a:r>
            <a:r>
              <a:rPr lang="ru-RU" sz="2400" dirty="0" smtClean="0"/>
              <a:t> сам архив, мы разместили его на Яндекс Диске, а в </a:t>
            </a:r>
            <a:r>
              <a:rPr lang="en-US" sz="2400" dirty="0" smtClean="0"/>
              <a:t>README</a:t>
            </a:r>
            <a:r>
              <a:rPr lang="ru-RU" sz="2400" dirty="0" smtClean="0"/>
              <a:t> разместили ссылку на архив.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2262155"/>
            <a:ext cx="5027742" cy="38623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875" y="2262154"/>
            <a:ext cx="3725668" cy="38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7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584" y="121298"/>
            <a:ext cx="6307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Игра прошла немало тестов. Были небольшие локальные тесты отдельных механик, а также несколько попыток прохождения…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264" y="121298"/>
            <a:ext cx="2576427" cy="567612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78" y="2298148"/>
            <a:ext cx="5345893" cy="40031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4" y="2298147"/>
            <a:ext cx="5327781" cy="400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2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965" y="102024"/>
            <a:ext cx="3380320" cy="25385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186" y="102024"/>
            <a:ext cx="3382075" cy="25385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32" y="2707218"/>
            <a:ext cx="5299789" cy="3984210"/>
          </a:xfrm>
          <a:prstGeom prst="rect">
            <a:avLst/>
          </a:prstGeom>
        </p:spPr>
      </p:pic>
      <p:pic>
        <p:nvPicPr>
          <p:cNvPr id="6" name="Видео-26-01-2026 17_26_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2182" y="2699673"/>
            <a:ext cx="5333892" cy="399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8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6407" y="580445"/>
            <a:ext cx="94063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dirty="0" smtClean="0"/>
          </a:p>
          <a:p>
            <a:r>
              <a:rPr lang="ru-RU" sz="2400" dirty="0" smtClean="0"/>
              <a:t>С середины декабря мы озадачились созданием нашего проекта по модулю </a:t>
            </a:r>
            <a:r>
              <a:rPr lang="en-US" sz="2400" dirty="0" smtClean="0"/>
              <a:t>Arcade</a:t>
            </a:r>
            <a:r>
              <a:rPr lang="ru-RU" sz="2400" dirty="0" smtClean="0"/>
              <a:t>, заранее проведя несколько очень важных этапов: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Основная идея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Наброски основных экранов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Основы </a:t>
            </a:r>
            <a:r>
              <a:rPr lang="ru-RU" sz="2400" dirty="0" err="1"/>
              <a:t>г</a:t>
            </a:r>
            <a:r>
              <a:rPr lang="ru-RU" sz="2400" dirty="0" err="1" smtClean="0"/>
              <a:t>еймплея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 smtClean="0"/>
              <a:t>Геймдизайн</a:t>
            </a:r>
            <a:r>
              <a:rPr lang="ru-RU" sz="2400" dirty="0" smtClean="0"/>
              <a:t> и приблизительный баланс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Возможности игрока и сложность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Отсутствие названия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И поэтому сегодня мы, чудом успев завершить половину работы, представляем наш проект.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2554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2147" y="363893"/>
            <a:ext cx="89480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Хотим сказать спасибо тем, кто помогал делать наш проект:</a:t>
            </a:r>
          </a:p>
          <a:p>
            <a:endParaRPr lang="ru-RU" sz="2800" dirty="0" smtClean="0"/>
          </a:p>
          <a:p>
            <a:pPr marL="342900" indent="-342900">
              <a:buAutoNum type="arabicPeriod"/>
            </a:pPr>
            <a:r>
              <a:rPr lang="ru-RU" sz="2800" dirty="0" smtClean="0"/>
              <a:t>Михаил и Николай</a:t>
            </a:r>
          </a:p>
          <a:p>
            <a:pPr marL="342900" indent="-342900">
              <a:buAutoNum type="arabicPeriod"/>
            </a:pPr>
            <a:r>
              <a:rPr lang="ru-RU" sz="2800" dirty="0" err="1" smtClean="0"/>
              <a:t>Ноуты</a:t>
            </a:r>
            <a:endParaRPr lang="ru-RU" sz="2800" dirty="0" smtClean="0"/>
          </a:p>
          <a:p>
            <a:pPr marL="342900" indent="-342900">
              <a:buAutoNum type="arabicPeriod"/>
            </a:pPr>
            <a:r>
              <a:rPr lang="ru-RU" sz="2800" dirty="0" smtClean="0"/>
              <a:t>Клуб Анонимных Бесплатных Художников</a:t>
            </a:r>
          </a:p>
          <a:p>
            <a:pPr marL="342900" indent="-342900">
              <a:buAutoNum type="arabicPeriod"/>
            </a:pPr>
            <a:r>
              <a:rPr lang="ru-RU" sz="2800" dirty="0" smtClean="0"/>
              <a:t>Савелов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250611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859" y="0"/>
            <a:ext cx="13529388" cy="10107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94360"/>
            <a:ext cx="8366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/>
              <a:t>Спасибо за внимание!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387619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9" y="548640"/>
            <a:ext cx="12202795" cy="685550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1" y="-7952"/>
            <a:ext cx="12202808" cy="2234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9708" y="2321292"/>
            <a:ext cx="279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2A19F"/>
                </a:solidFill>
                <a:latin typeface="Arial" panose="020B0604020202020204" pitchFamily="34" charset="0"/>
              </a:rPr>
              <a:t>Авторы проекта:</a:t>
            </a:r>
          </a:p>
          <a:p>
            <a:pPr algn="ctr"/>
            <a:r>
              <a:rPr lang="ru-RU" dirty="0" smtClean="0">
                <a:solidFill>
                  <a:srgbClr val="A2A19F"/>
                </a:solidFill>
                <a:latin typeface="Arial" panose="020B0604020202020204" pitchFamily="34" charset="0"/>
              </a:rPr>
              <a:t>Бакалов Михаил</a:t>
            </a:r>
          </a:p>
          <a:p>
            <a:pPr algn="ctr"/>
            <a:r>
              <a:rPr lang="ru-RU" dirty="0" smtClean="0">
                <a:solidFill>
                  <a:srgbClr val="A2A19F"/>
                </a:solidFill>
                <a:latin typeface="Arial" panose="020B0604020202020204" pitchFamily="34" charset="0"/>
              </a:rPr>
              <a:t>Остроухов Николай</a:t>
            </a:r>
            <a:endParaRPr lang="ru-RU" dirty="0">
              <a:solidFill>
                <a:srgbClr val="A2A19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8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9043" y="397565"/>
            <a:ext cx="8563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Основная идея игры – пройти 3-уровневое подземелье, побеждая с помощью магических карт врагов, накопить больше карт, снова идти в подземелье и так по кругу.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33" y="1991606"/>
            <a:ext cx="6559412" cy="3966965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3323851" y="3276898"/>
            <a:ext cx="4412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6D4808"/>
                </a:solidFill>
              </a:rPr>
              <a:t>В конце каждого подземелья вас ждет босс – сильный противник, за победу над которым вы как раз получаете себе новые карты для колоды.</a:t>
            </a:r>
            <a:endParaRPr lang="ru-RU" sz="2400" b="1" dirty="0">
              <a:solidFill>
                <a:srgbClr val="6D4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18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6021" y="326003"/>
            <a:ext cx="8778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Основные элементы игры – это меню, колода, подземелье и бой. Для каждого из них создано по отдельному классу, а также множество побочных, которые дополняют игру и выполняют мелкие функции.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12" y="2592471"/>
            <a:ext cx="3994785" cy="19848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06" y="2588109"/>
            <a:ext cx="2675679" cy="19891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64" y="2588109"/>
            <a:ext cx="2718015" cy="198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06" y="802640"/>
            <a:ext cx="6243337" cy="4899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680" y="2011680"/>
            <a:ext cx="5313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Формат окна – 1024 на 768 пикселей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Красивый фон и иконка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Удобное и понятное меню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Собрание всех основных функций вместе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657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2395102"/>
            <a:ext cx="4776470" cy="18759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958" y="2395102"/>
            <a:ext cx="4860962" cy="18777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6080" y="548640"/>
            <a:ext cx="629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Простой, </a:t>
            </a:r>
            <a:r>
              <a:rPr lang="ru-RU" sz="2800" dirty="0" err="1" smtClean="0"/>
              <a:t>минималистичный</a:t>
            </a:r>
            <a:r>
              <a:rPr lang="ru-RU" sz="2800" dirty="0" smtClean="0"/>
              <a:t>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Удобное разделение карт по стихиям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Вывод информации о любой карте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093" y="2402563"/>
            <a:ext cx="5307012" cy="371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9" y="1708329"/>
            <a:ext cx="3485505" cy="26073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569" y="4484802"/>
            <a:ext cx="4087793" cy="211114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491" y="1696726"/>
            <a:ext cx="3485505" cy="2618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8320" y="274320"/>
            <a:ext cx="9306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базе данных сохранены в формате  несколько больших подземелий, которые код делит на несколько типов клеток и поочередно рисует на экране, подбирая одну из семи стихий.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35" y="4484802"/>
            <a:ext cx="3611085" cy="21134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373" y="1668766"/>
            <a:ext cx="3073718" cy="26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1760" y="233680"/>
            <a:ext cx="940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только игрок заходит в комнату, его переносит в бой. В нижней части экрана расположена «рука» с картами, слева – сам игрок, а справа и в центре – враги.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35759"/>
            <a:ext cx="3535680" cy="26503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05" y="1631895"/>
            <a:ext cx="3544535" cy="26542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0" y="1631895"/>
            <a:ext cx="3546399" cy="26542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1760" y="4693920"/>
            <a:ext cx="9621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На один ход игроку дается 50 </a:t>
            </a:r>
            <a:r>
              <a:rPr lang="ru-RU" sz="2400" dirty="0" err="1" smtClean="0"/>
              <a:t>маны</a:t>
            </a:r>
            <a:r>
              <a:rPr lang="ru-RU" sz="2400" dirty="0" smtClean="0"/>
              <a:t> на использование карт, и после использования хотя бы одной открывается возможность завершения хода. После этого атакуют враги, и если после их атаки здоровье игрока упадет со 100 до 0, то игрок проиграет и покинет подземелье.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4138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491</TotalTime>
  <Words>684</Words>
  <Application>Microsoft Office PowerPoint</Application>
  <PresentationFormat>Широкоэкранный</PresentationFormat>
  <Paragraphs>49</Paragraphs>
  <Slides>21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Михаил</dc:creator>
  <cp:lastModifiedBy>Михаил</cp:lastModifiedBy>
  <cp:revision>21</cp:revision>
  <dcterms:created xsi:type="dcterms:W3CDTF">2026-01-29T15:50:32Z</dcterms:created>
  <dcterms:modified xsi:type="dcterms:W3CDTF">2026-01-30T14:02:02Z</dcterms:modified>
</cp:coreProperties>
</file>